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7BC77A-13E7-4125-B3A2-D0DCE75B0FAE}" v="1" dt="2023-06-06T07:20:49.1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7" autoAdjust="0"/>
    <p:restoredTop sz="9460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37BC77A-13E7-4125-B3A2-D0DCE75B0FAE}"/>
    <pc:docChg chg="custSel modSld">
      <pc:chgData name="Narelle Wheaton" userId="6e1b2b30-480e-4f91-806b-6735d5b9e446" providerId="ADAL" clId="{A37BC77A-13E7-4125-B3A2-D0DCE75B0FAE}" dt="2023-06-06T07:20:57.035" v="3" actId="404"/>
      <pc:docMkLst>
        <pc:docMk/>
      </pc:docMkLst>
      <pc:sldChg chg="delSp mod">
        <pc:chgData name="Narelle Wheaton" userId="6e1b2b30-480e-4f91-806b-6735d5b9e446" providerId="ADAL" clId="{A37BC77A-13E7-4125-B3A2-D0DCE75B0FAE}" dt="2023-06-06T07:20:46.756" v="0" actId="21"/>
        <pc:sldMkLst>
          <pc:docMk/>
          <pc:sldMk cId="0" sldId="261"/>
        </pc:sldMkLst>
        <pc:spChg chg="del">
          <ac:chgData name="Narelle Wheaton" userId="6e1b2b30-480e-4f91-806b-6735d5b9e446" providerId="ADAL" clId="{A37BC77A-13E7-4125-B3A2-D0DCE75B0FAE}" dt="2023-06-06T07:20:46.756" v="0" actId="21"/>
          <ac:spMkLst>
            <pc:docMk/>
            <pc:sldMk cId="0" sldId="261"/>
            <ac:spMk id="2" creationId="{B0693287-E8BE-CE8C-5FA0-B9F992150218}"/>
          </ac:spMkLst>
        </pc:spChg>
      </pc:sldChg>
      <pc:sldChg chg="addSp modSp mod">
        <pc:chgData name="Narelle Wheaton" userId="6e1b2b30-480e-4f91-806b-6735d5b9e446" providerId="ADAL" clId="{A37BC77A-13E7-4125-B3A2-D0DCE75B0FAE}" dt="2023-06-06T07:20:57.035" v="3" actId="404"/>
        <pc:sldMkLst>
          <pc:docMk/>
          <pc:sldMk cId="0" sldId="263"/>
        </pc:sldMkLst>
        <pc:spChg chg="add mod">
          <ac:chgData name="Narelle Wheaton" userId="6e1b2b30-480e-4f91-806b-6735d5b9e446" providerId="ADAL" clId="{A37BC77A-13E7-4125-B3A2-D0DCE75B0FAE}" dt="2023-06-06T07:20:57.035" v="3" actId="404"/>
          <ac:spMkLst>
            <pc:docMk/>
            <pc:sldMk cId="0" sldId="263"/>
            <ac:spMk id="2" creationId="{85037D49-F129-7E68-A55A-B37F243E1E4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97BD87-6DFA-4CC7-8BEF-B21FB4248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C9EAD-79A8-4684-AE84-B6A3E1CFFE3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46517-8FAB-B2DC-539D-34E9ECE3C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B3EE7D-BA85-8D72-8CC5-5880CCFE3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E8F92-C366-4E0D-B2BB-A0D30FA1DAE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74395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3CCCF6-8A9D-DF13-ABB7-D9A690F61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E8891-36A2-42FA-A487-64065C1CFAF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274552-D278-54BD-6ABF-853F7E873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419547-18A9-8B0C-A0CC-54EFFE1D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F7AEC-E445-4B40-9B97-6700A167D4F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28612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2913A4-EF85-B5FF-2313-1E496B262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BA1D5-44CF-4748-AE01-B1C62C1002B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310B7A-34EE-B019-C02F-36C80C35E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2DB4D9-DDD6-1053-6882-690F1FEE2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F6BB3-BA9F-42B2-A9D6-F1C11379F74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30893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BC12CF-A851-8EC0-AFFD-260F72AE4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C3D49-5461-400A-A5F6-18551EFB04C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3A6EF1-7D7D-CD92-DF82-5212B02EF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C1D010-B448-9154-A3A5-E941DF358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2E679-7F66-4AD2-9A36-6BA24E579B4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90698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D45C02-706A-B0CE-BC43-87DCE812F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F172C-45ED-4DBC-83D5-69B7CF76292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B52F1-4A5E-7EAD-56EE-87DC90024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2C6440-F9B5-1F2D-971E-FE8504E03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9D5F8-182C-4ABA-B738-B7ECD813023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88460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1700643-9C99-BAC8-9143-4DFB17498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F9821-4562-450F-8A42-1E25996B717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5F28F71-FFE6-5A5B-1C74-12C16368A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4B68E29-F4BD-57FB-3BCF-95B1F64B4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3116C-27A4-49A6-98BC-38161432CD6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65918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261E8DC-414D-AAF7-CC43-8AE62434E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C5C88-8BFA-4C97-8AF6-4C0A77E2637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1DCB4A4-5373-CB53-5CEA-643D2F6BB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E1E863A-EAA4-A514-BD39-CF58C9D9B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4C6BD-92C1-4D0E-AD58-99941E1269F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57646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036FD6E-0737-3643-F3A7-16A320FA4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67D64-BEC4-49A7-9C3D-89135F03E40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834EBB3-BAB7-B227-9E33-7BE003E0D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E0E23FE-3636-D989-C708-8A9860435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83A42-00FE-4C66-B666-A9470043F97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37471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7686C53-701E-995E-3D10-D19373413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9BD00-239C-4D53-9ED3-CF2F495473A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75AB40A-3256-17FD-7EBF-2F7E87A2A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F93C5D6-2429-F712-ABF1-6B23138C5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7BD24-4BEF-473B-A33A-28F095DE098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21715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29E5BD4-7E02-0FF0-F3F4-3A3BC7818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39E18-E293-4180-92C9-1E4223FA023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1B5F30-6955-2B60-83FA-57825D543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EB38EEF-6D09-6971-4F75-2903BAE08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42262-B5E2-4D13-ABF6-736239A1EB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43961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21AD5A7-8E54-BBD2-5138-5517E6478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73210-F8E7-430A-BCEC-EA76AB007CF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9DFE646-E4DA-CA07-F272-FE82F604A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ABC7C82-8DBF-6CC5-05CF-DD581E548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5100D-D681-4D45-A26D-D6FB6260BB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27945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578C078-6810-9CC8-8DEF-A547829470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4BB1F40-B14A-EE0E-DD3B-FFE5F1AC43C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C16CB-FD45-A315-99DA-E26F7832E5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497CFE6-FAE6-4760-B94A-499A0369B91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9304BE-DA42-9621-778A-59ABEB3BE9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C58797-19C1-DF59-6C47-34CC28E079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E02D9E3-C41C-403D-A6F5-0B699796178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634C2CEE-3307-3749-D37E-BAAC23783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35188" y="1484313"/>
            <a:ext cx="8137525" cy="3240087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Take the name of Jesus with you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Child of sorrow and of woe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It will joy and comfort give you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Take it then </a:t>
            </a:r>
            <a:r>
              <a:rPr lang="en-AU" altLang="en-US" sz="4000" dirty="0" err="1">
                <a:solidFill>
                  <a:schemeClr val="bg1"/>
                </a:solidFill>
              </a:rPr>
              <a:t>where'er</a:t>
            </a:r>
            <a:r>
              <a:rPr lang="en-AU" altLang="en-US" sz="4000" dirty="0">
                <a:solidFill>
                  <a:schemeClr val="bg1"/>
                </a:solidFill>
              </a:rPr>
              <a:t> you go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5ED28F5-8D00-F2DE-F2FC-A19CA9ED9C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74825" y="1484313"/>
            <a:ext cx="9361488" cy="33845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800" dirty="0">
                <a:solidFill>
                  <a:schemeClr val="bg1"/>
                </a:solidFill>
                <a:latin typeface="+mj-lt"/>
              </a:rPr>
              <a:t>Chorus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Precious name O how sweet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Hope of earth and joy of heaven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Precious name O how sweet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Hope of earth and joy of heaven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BB6B7B2-52DC-6333-5969-667428B37C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79650" y="836613"/>
            <a:ext cx="7632700" cy="4802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800" dirty="0">
                <a:solidFill>
                  <a:schemeClr val="bg1"/>
                </a:solidFill>
                <a:latin typeface="+mj-lt"/>
              </a:rPr>
              <a:t>Verse 2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400" dirty="0">
                <a:solidFill>
                  <a:schemeClr val="bg1"/>
                </a:solidFill>
                <a:latin typeface="+mj-lt"/>
              </a:rPr>
              <a:t>Take the name of Jesus ever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400" dirty="0">
                <a:solidFill>
                  <a:schemeClr val="bg1"/>
                </a:solidFill>
                <a:latin typeface="+mj-lt"/>
              </a:rPr>
              <a:t>As a shield from every snare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400" dirty="0">
                <a:solidFill>
                  <a:schemeClr val="bg1"/>
                </a:solidFill>
                <a:latin typeface="+mj-lt"/>
              </a:rPr>
              <a:t>If temptations round you gather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400" dirty="0">
                <a:solidFill>
                  <a:schemeClr val="bg1"/>
                </a:solidFill>
                <a:latin typeface="+mj-lt"/>
              </a:rPr>
              <a:t>Breathe that holy name in prayer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CBD4F46-554D-1D09-3D33-FF77EC41EF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24113" y="1628775"/>
            <a:ext cx="7632700" cy="36004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800" dirty="0">
                <a:solidFill>
                  <a:schemeClr val="bg1"/>
                </a:solidFill>
                <a:latin typeface="+mj-lt"/>
              </a:rPr>
              <a:t>Chorus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Precious name O how sweet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Hope of earth and joy of heaven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Precious name O how sweet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Hope of earth and joy of heaven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0812AA8-985B-AF37-24AA-87C231E04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71700" y="1412875"/>
            <a:ext cx="7848600" cy="345598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  <a:latin typeface="+mj-lt"/>
              </a:rPr>
              <a:t>Verse 3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O the precious name of Jesus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How it thrills our souls with joy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When His loving arms receive 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And His songs our tongues employ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829213B-58F1-FB33-990E-973BFD73DC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2313" y="1557338"/>
            <a:ext cx="8207375" cy="33845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800" dirty="0">
                <a:solidFill>
                  <a:schemeClr val="bg1"/>
                </a:solidFill>
                <a:latin typeface="+mj-lt"/>
              </a:rPr>
              <a:t>Chorus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Precious name O how sweet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Hope of earth and joy of heaven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Precious name O how sweet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Hope of earth and joy of heaven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866722-CD44-F421-DF9E-BB7C86B896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2313" y="836613"/>
            <a:ext cx="8064500" cy="439261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600" dirty="0">
                <a:solidFill>
                  <a:schemeClr val="bg1"/>
                </a:solidFill>
                <a:latin typeface="+mj-lt"/>
              </a:rPr>
              <a:t>Verse 4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At the name of Jesus bowing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Falling prostrate at His feet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King of kings in heaven we'll crown Him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When our journey is complete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A59FFC3-E2B0-2058-13EE-B35C7E870F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35188" y="1557338"/>
            <a:ext cx="7921625" cy="34559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800" dirty="0">
                <a:solidFill>
                  <a:schemeClr val="bg1"/>
                </a:solidFill>
                <a:latin typeface="+mj-lt"/>
              </a:rPr>
              <a:t>Chorus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Precious name O how sweet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Hope of earth and joy of heaven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Precious name O how sweet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latin typeface="+mj-lt"/>
              </a:rPr>
              <a:t>Hope of earth and joy of heaven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5037D49-F129-7E68-A55A-B37F243E1E44}"/>
              </a:ext>
            </a:extLst>
          </p:cNvPr>
          <p:cNvSpPr/>
          <p:nvPr/>
        </p:nvSpPr>
        <p:spPr>
          <a:xfrm>
            <a:off x="191344" y="5661248"/>
            <a:ext cx="532765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CCLI Song # 22410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Lydia Odell Baxter | William Howard </a:t>
            </a:r>
            <a:r>
              <a:rPr lang="en-AU" sz="1000" dirty="0" err="1">
                <a:solidFill>
                  <a:schemeClr val="bg1"/>
                </a:solidFill>
                <a:latin typeface="+mn-lt"/>
                <a:cs typeface="+mn-cs"/>
              </a:rPr>
              <a:t>Doane</a:t>
            </a:r>
            <a:endParaRPr lang="en-AU" sz="1000" dirty="0">
              <a:solidFill>
                <a:schemeClr val="bg1"/>
              </a:solidFill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© Words: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Music: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0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246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Take The Name Of Jesus With You</dc:title>
  <dc:creator>ITS</dc:creator>
  <cp:lastModifiedBy>Narelle Wheaton</cp:lastModifiedBy>
  <cp:revision>4</cp:revision>
  <dcterms:created xsi:type="dcterms:W3CDTF">2015-12-30T06:21:40Z</dcterms:created>
  <dcterms:modified xsi:type="dcterms:W3CDTF">2023-06-06T07:20:58Z</dcterms:modified>
</cp:coreProperties>
</file>